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3" r:id="rId8"/>
    <p:sldId id="264" r:id="rId9"/>
    <p:sldId id="26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62"/>
    <p:restoredTop sz="94681"/>
  </p:normalViewPr>
  <p:slideViewPr>
    <p:cSldViewPr snapToGrid="0">
      <p:cViewPr varScale="1">
        <p:scale>
          <a:sx n="58" d="100"/>
          <a:sy n="58" d="100"/>
        </p:scale>
        <p:origin x="232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09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76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89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41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877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99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79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150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155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62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505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2646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analysis-analyzing-data-analyze-2958826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751EF0-5F08-4530-3AA9-AD06A2CFC9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7404" y="1577340"/>
            <a:ext cx="6228950" cy="3703320"/>
          </a:xfrm>
        </p:spPr>
        <p:txBody>
          <a:bodyPr anchor="ctr">
            <a:normAutofit fontScale="90000"/>
          </a:bodyPr>
          <a:lstStyle/>
          <a:p>
            <a:r>
              <a:rPr lang="en-US" sz="6600" dirty="0">
                <a:solidFill>
                  <a:schemeClr val="tx2"/>
                </a:solidFill>
              </a:rPr>
              <a:t>Effects of Cord clamping in preterm infants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37C7A1-0F9D-6751-12AE-10CF3C9A2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1864" y="1577340"/>
            <a:ext cx="2717172" cy="3703320"/>
          </a:xfrm>
          <a:ln w="57150">
            <a:noFill/>
          </a:ln>
        </p:spPr>
        <p:txBody>
          <a:bodyPr anchor="ctr">
            <a:normAutofit/>
          </a:bodyPr>
          <a:lstStyle/>
          <a:p>
            <a:r>
              <a:rPr lang="en-US" sz="2800"/>
              <a:t>Joshua Moe, Sonu Ojha, Bryan Quintana, Kel Amede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D976D6-8C98-48CC-8C34-0468F3167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13938" y="3383280"/>
            <a:ext cx="228600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88596" y="3383280"/>
            <a:ext cx="3703320" cy="914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6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7D93-47EC-B92C-D6BC-65840D29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BC086-6095-0CDE-CDD6-331A26001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1248504"/>
          </a:xfrm>
        </p:spPr>
        <p:txBody>
          <a:bodyPr/>
          <a:lstStyle/>
          <a:p>
            <a:r>
              <a:rPr lang="en-US" dirty="0"/>
              <a:t>https://datadryad.org/stash/dataset/doi:10.5061/dryad.4q3d3</a:t>
            </a:r>
          </a:p>
        </p:txBody>
      </p:sp>
    </p:spTree>
    <p:extLst>
      <p:ext uri="{BB962C8B-B14F-4D97-AF65-F5344CB8AC3E}">
        <p14:creationId xmlns:p14="http://schemas.microsoft.com/office/powerpoint/2010/main" val="1031996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2A5E297-FCC0-4CBB-B0F2-AD10B61FA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7FBDA2-CA1E-4D12-868A-9193C9AA7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2873" y="734134"/>
            <a:ext cx="7498616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F650F7-BD4A-B53C-7795-195B9949D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9243" y="1419225"/>
            <a:ext cx="6798608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Intro/data fetching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E10249-5CE7-46B7-BF63-CADFE9DC1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0A0B672-D861-46A7-A5CE-F47D2E89C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E538C5F-339E-4E2E-9D0C-CB525B78A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EA4A019-FFF6-4EC2-9691-648866110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pic>
        <p:nvPicPr>
          <p:cNvPr id="5" name="Content Placeholder 4" descr="A silhouette of a person with a hand on his head&#10;&#10;Description automatically generated">
            <a:extLst>
              <a:ext uri="{FF2B5EF4-FFF2-40B4-BE49-F238E27FC236}">
                <a16:creationId xmlns:a16="http://schemas.microsoft.com/office/drawing/2014/main" id="{D48EBD98-5F3D-055A-FECA-733BF2447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63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6274" b="-2"/>
          <a:stretch/>
        </p:blipFill>
        <p:spPr>
          <a:xfrm>
            <a:off x="478172" y="723899"/>
            <a:ext cx="3671681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94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A60F5-1DC9-DD6E-82A3-8CC41271B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6FEA-395D-0F03-9E56-A95B85779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332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E0AC4-C45D-936F-9677-5DF0AEFBE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11608-5E3B-5B10-82EE-4B250BD40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883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B00D-6895-5A8D-877F-B492CA4B8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7C10A-077F-B51E-D02D-7412E661B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8A19C-C48E-3877-79F0-BE64EA1B2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66D02-F576-FD33-7697-3760E0E08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518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743FC-0622-A478-3D3D-C4AD9F898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Testing/documentation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37875-4A04-FC80-B02C-6D6D3940A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24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DE808-28FF-E2FB-03C0-F0013427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F9AEB-3415-C928-9356-A13D1DD56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80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B526CBF-0AA4-49A9-B305-EE0AF3AF6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ther holding baby's hand">
            <a:extLst>
              <a:ext uri="{FF2B5EF4-FFF2-40B4-BE49-F238E27FC236}">
                <a16:creationId xmlns:a16="http://schemas.microsoft.com/office/drawing/2014/main" id="{D33636B3-34B2-FECF-D592-B96C6137EB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8000"/>
          </a:blip>
          <a:srcRect t="7858" b="78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CC8B5139-02E6-4DEA-9CCE-962CAF0AF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0470BC0-AB0D-4A03-B4F1-5DDA9A31C1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24A08B2-EC2C-4641-81BE-FE8B068BE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149008-2124-0D70-0630-0E99B3808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142067"/>
            <a:ext cx="3412067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Summary of findings</a:t>
            </a:r>
          </a:p>
        </p:txBody>
      </p:sp>
    </p:spTree>
    <p:extLst>
      <p:ext uri="{BB962C8B-B14F-4D97-AF65-F5344CB8AC3E}">
        <p14:creationId xmlns:p14="http://schemas.microsoft.com/office/powerpoint/2010/main" val="221539228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50</TotalTime>
  <Words>55</Words>
  <Application>Microsoft Macintosh PowerPoint</Application>
  <PresentationFormat>Widescreen</PresentationFormat>
  <Paragraphs>12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Gill Sans MT</vt:lpstr>
      <vt:lpstr>Wingdings 2</vt:lpstr>
      <vt:lpstr>Dividend</vt:lpstr>
      <vt:lpstr>Effects of Cord clamping in preterm infants</vt:lpstr>
      <vt:lpstr>Intro/data fetching</vt:lpstr>
      <vt:lpstr>Data process</vt:lpstr>
      <vt:lpstr>visual</vt:lpstr>
      <vt:lpstr>Machine learning model</vt:lpstr>
      <vt:lpstr>visual</vt:lpstr>
      <vt:lpstr>Testing/documentation</vt:lpstr>
      <vt:lpstr>visual</vt:lpstr>
      <vt:lpstr>Summary of findings</vt:lpstr>
      <vt:lpstr>Work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 Sh</dc:creator>
  <cp:lastModifiedBy>N Sh</cp:lastModifiedBy>
  <cp:revision>1</cp:revision>
  <dcterms:created xsi:type="dcterms:W3CDTF">2024-09-05T22:48:01Z</dcterms:created>
  <dcterms:modified xsi:type="dcterms:W3CDTF">2024-09-05T23:38:18Z</dcterms:modified>
</cp:coreProperties>
</file>

<file path=docProps/thumbnail.jpeg>
</file>